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8" r:id="rId2"/>
    <p:sldId id="279" r:id="rId3"/>
    <p:sldId id="256" r:id="rId4"/>
    <p:sldId id="259" r:id="rId5"/>
    <p:sldId id="257" r:id="rId6"/>
    <p:sldId id="260" r:id="rId7"/>
    <p:sldId id="261" r:id="rId8"/>
    <p:sldId id="284" r:id="rId9"/>
    <p:sldId id="285" r:id="rId10"/>
    <p:sldId id="262" r:id="rId11"/>
    <p:sldId id="286" r:id="rId12"/>
    <p:sldId id="267" r:id="rId13"/>
    <p:sldId id="268" r:id="rId14"/>
    <p:sldId id="272" r:id="rId15"/>
    <p:sldId id="273" r:id="rId16"/>
    <p:sldId id="274" r:id="rId17"/>
    <p:sldId id="269" r:id="rId18"/>
    <p:sldId id="280" r:id="rId19"/>
    <p:sldId id="282" r:id="rId20"/>
    <p:sldId id="281" r:id="rId21"/>
    <p:sldId id="271" r:id="rId22"/>
  </p:sldIdLst>
  <p:sldSz cx="9144000" cy="6858000" type="screen4x3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89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b-NO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D39C61-7B3A-4B02-9B90-355C38768404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388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Klikk for å redigere tekststiler i malen</a:t>
            </a:r>
          </a:p>
          <a:p>
            <a:pPr lvl="1"/>
            <a:r>
              <a:rPr lang="en-US" smtClean="0"/>
              <a:t>Andre nivå</a:t>
            </a:r>
          </a:p>
          <a:p>
            <a:pPr lvl="2"/>
            <a:r>
              <a:rPr lang="en-US" smtClean="0"/>
              <a:t>Tredje nivå</a:t>
            </a:r>
          </a:p>
          <a:p>
            <a:pPr lvl="3"/>
            <a:r>
              <a:rPr lang="en-US" smtClean="0"/>
              <a:t>Fjerde nivå</a:t>
            </a:r>
          </a:p>
          <a:p>
            <a:pPr lvl="4"/>
            <a:r>
              <a:rPr lang="en-US" smtClean="0"/>
              <a:t>Femte nivå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033ED34-7CDB-4AE6-85C7-9A4CC3ADF1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888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7CA83C-261B-411E-BA22-D986BE4BC265}" type="slidenum">
              <a:rPr lang="en-US"/>
              <a:pPr/>
              <a:t>1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C829BB-2011-4732-97AC-EC824970F2DD}" type="slidenum">
              <a:rPr lang="en-US"/>
              <a:pPr/>
              <a:t>3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887EAB-3D86-46B8-89A1-A27D674FCBBC}" type="slidenum">
              <a:rPr lang="en-US"/>
              <a:pPr/>
              <a:t>5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3ED34-7CDB-4AE6-85C7-9A4CC3ADF16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06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58BE0F-EAEE-4A7C-8800-A778A915DD41}" type="slidenum">
              <a:rPr lang="en-US"/>
              <a:pPr/>
              <a:t>21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83C2E3-C72F-4863-9E6B-2F5F951C16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2CA93-E948-4470-9BDC-767E48E033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78200-917E-4482-ABAA-4914FA231F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abell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7907882-88B2-4930-8B22-6F4290A827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D4A4A-4147-441E-80CF-8A12FC6738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E49DD-C61E-4358-90A8-973B092E66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6BEB9-657A-46F5-8DBE-C23D0FE655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381F4-EFF2-42EB-8593-1321A3C93D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2CBBA7-DDB3-409C-A8DC-745DD33E2B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C185E-4B69-44FA-A607-F3B4034DA4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08DD1-DFBE-4A42-B71C-1946BD34C0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1B064C-5769-4B1F-8502-FD739FA9E5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Klikk for å redigere tittelstil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Klikk for å redigere tekststiler i malen</a:t>
            </a:r>
          </a:p>
          <a:p>
            <a:pPr lvl="1"/>
            <a:r>
              <a:rPr lang="en-US" smtClean="0"/>
              <a:t>Andre nivå</a:t>
            </a:r>
          </a:p>
          <a:p>
            <a:pPr lvl="2"/>
            <a:r>
              <a:rPr lang="en-US" smtClean="0"/>
              <a:t>Tredje nivå</a:t>
            </a:r>
          </a:p>
          <a:p>
            <a:pPr lvl="3"/>
            <a:r>
              <a:rPr lang="en-US" smtClean="0"/>
              <a:t>Fjerde nivå</a:t>
            </a:r>
          </a:p>
          <a:p>
            <a:pPr lvl="4"/>
            <a:r>
              <a:rPr lang="en-US" smtClean="0"/>
              <a:t>Femte nivå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3FE142B-4467-40BC-A518-019C38A8F80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koleporten.udir.no/oversikt/skolegs.aspx?enhetsid=875280562&amp;skoletypemenuid=0&amp;visHele=tru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magasinet.udir.no/2015/leseglede-pa-timeplanen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dir.no/Lareplaner/Forsok-og-pagaende-arbeid/Arbeidslivsfag/Lareplan-i-arbeidslivsfag/" TargetMode="External"/><Relationship Id="rId2" Type="http://schemas.openxmlformats.org/officeDocument/2006/relationships/hyperlink" Target="http://www.udir.no/kl06/FSP1-01/Kompetansemaal/?arst=98844765&amp;kmsn=-733456800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dir.no/kl06/TRA1-01" TargetMode="External"/><Relationship Id="rId3" Type="http://schemas.openxmlformats.org/officeDocument/2006/relationships/hyperlink" Target="http://www.udir.no/kl06/FAH1-01/Kompetansemaal/?arst=372029334&amp;kmsn=-246690689" TargetMode="External"/><Relationship Id="rId7" Type="http://schemas.openxmlformats.org/officeDocument/2006/relationships/hyperlink" Target="http://www.udir.no/kl06/PRG1-01" TargetMode="External"/><Relationship Id="rId2" Type="http://schemas.openxmlformats.org/officeDocument/2006/relationships/hyperlink" Target="http://www.udir.no/kl06/SOS1-01/Kompetansemaal/?arst=372029334&amp;kmsn=133915898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dir.no/kl06/IFA1-01/Kompetansemaal/?arst=372029334&amp;kmsn=-1538883425" TargetMode="External"/><Relationship Id="rId5" Type="http://schemas.openxmlformats.org/officeDocument/2006/relationships/hyperlink" Target="http://www.udir.no/kl06/DOR1-01/Kompetansemaal/?arst=372029334&amp;kmsn=1917322843" TargetMode="External"/><Relationship Id="rId4" Type="http://schemas.openxmlformats.org/officeDocument/2006/relationships/hyperlink" Target="http://www.udir.no/kl06/ISA1-01/Kompetansemaal/?arst=372029334&amp;kmsn=-1923169636" TargetMode="External"/><Relationship Id="rId9" Type="http://schemas.openxmlformats.org/officeDocument/2006/relationships/hyperlink" Target="http://www.udir.no/kl06/NMF1-01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skoleporten.udir.no/rapportvisning.aspx?enhetsid=875280562&amp;vurderingsomrade=6&amp;underomrade=8&amp;skoletype=0&amp;sammenstilling=4&amp;trinn=10&amp;periode=2011-2012&amp;orgAggr=O&amp;sammensattindikator=True&amp;fordeling=0&amp;skoletypemenuid=0&amp;artikkelvisning=False#rapport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sz="4000"/>
              <a:t>Velkommen</a:t>
            </a:r>
            <a:r>
              <a:rPr lang="en-US" sz="4000"/>
              <a:t> til Spydeberg </a:t>
            </a:r>
            <a:r>
              <a:rPr lang="nb-NO" sz="4000"/>
              <a:t>ungdomsskole</a:t>
            </a:r>
            <a:r>
              <a:rPr lang="en-US" sz="4000"/>
              <a:t>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172" name="Picture 4" descr="logoforsla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2349500"/>
            <a:ext cx="3959225" cy="3959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Fagdel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nb-NO" dirty="0" smtClean="0">
                <a:hlinkClick r:id="rId3"/>
              </a:rPr>
              <a:t>Skolepoeng /Eksamen</a:t>
            </a:r>
            <a:endParaRPr lang="nb-NO" dirty="0"/>
          </a:p>
          <a:p>
            <a:r>
              <a:rPr lang="nb-NO" dirty="0"/>
              <a:t>Tilbakemeldinger fra videregående skole</a:t>
            </a:r>
          </a:p>
          <a:p>
            <a:r>
              <a:rPr lang="nb-NO" dirty="0"/>
              <a:t>Muntlighet</a:t>
            </a:r>
          </a:p>
          <a:p>
            <a:endParaRPr lang="nb-NO"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sz="1800" dirty="0"/>
              <a:t>Hva gjør vi?</a:t>
            </a:r>
          </a:p>
          <a:p>
            <a:r>
              <a:rPr lang="nb-NO" sz="1800" dirty="0" smtClean="0">
                <a:hlinkClick r:id="rId4"/>
              </a:rPr>
              <a:t>Lesing i alle fag</a:t>
            </a:r>
            <a:endParaRPr lang="nb-NO" sz="1800" dirty="0"/>
          </a:p>
          <a:p>
            <a:r>
              <a:rPr lang="nb-NO" sz="1800" dirty="0" smtClean="0"/>
              <a:t>Digital læringsplattform </a:t>
            </a:r>
            <a:r>
              <a:rPr lang="nb-NO" sz="1800" dirty="0"/>
              <a:t>– </a:t>
            </a:r>
            <a:r>
              <a:rPr lang="nb-NO" sz="1800" dirty="0" smtClean="0"/>
              <a:t>Fronter</a:t>
            </a:r>
            <a:endParaRPr lang="nb-NO" sz="1800" dirty="0"/>
          </a:p>
          <a:p>
            <a:r>
              <a:rPr lang="nb-NO" sz="1800" dirty="0" smtClean="0"/>
              <a:t>Fagdager</a:t>
            </a:r>
          </a:p>
          <a:p>
            <a:r>
              <a:rPr lang="nb-NO" sz="1800" dirty="0" smtClean="0"/>
              <a:t>Spesialpedagogikk</a:t>
            </a:r>
          </a:p>
          <a:p>
            <a:r>
              <a:rPr lang="nb-NO" sz="1800" dirty="0" smtClean="0"/>
              <a:t>Tilpasset opplæring</a:t>
            </a:r>
          </a:p>
          <a:p>
            <a:r>
              <a:rPr lang="nb-NO" sz="1800" dirty="0" smtClean="0"/>
              <a:t>Vekstdager</a:t>
            </a:r>
          </a:p>
          <a:p>
            <a:r>
              <a:rPr lang="nb-NO" sz="1800" dirty="0" smtClean="0"/>
              <a:t>Parallelle fagtimer</a:t>
            </a:r>
          </a:p>
          <a:p>
            <a:r>
              <a:rPr lang="nb-NO" sz="1800" dirty="0" smtClean="0"/>
              <a:t>Omvendt undervisning</a:t>
            </a:r>
          </a:p>
          <a:p>
            <a:endParaRPr lang="nb-NO" dirty="0"/>
          </a:p>
          <a:p>
            <a:pPr>
              <a:buNone/>
            </a:pPr>
            <a:endParaRPr lang="nb-NO" dirty="0"/>
          </a:p>
          <a:p>
            <a:pPr>
              <a:buFontTx/>
              <a:buNone/>
            </a:pP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får en ungdom til å jobbe med skolearbeid?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1. Nysgjerrighet</a:t>
            </a:r>
          </a:p>
          <a:p>
            <a:r>
              <a:rPr lang="nb-NO" dirty="0" smtClean="0"/>
              <a:t>2. </a:t>
            </a:r>
            <a:r>
              <a:rPr lang="nb-NO" dirty="0" err="1" smtClean="0"/>
              <a:t>What’s</a:t>
            </a:r>
            <a:r>
              <a:rPr lang="nb-NO" dirty="0" smtClean="0"/>
              <a:t> in it for </a:t>
            </a:r>
            <a:r>
              <a:rPr lang="nb-NO" dirty="0" err="1" smtClean="0"/>
              <a:t>me</a:t>
            </a:r>
            <a:r>
              <a:rPr lang="nb-NO" dirty="0" smtClean="0"/>
              <a:t>?</a:t>
            </a:r>
          </a:p>
          <a:p>
            <a:r>
              <a:rPr lang="nb-NO" dirty="0" smtClean="0"/>
              <a:t>3.Rutiner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62874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TIMEPLAN / FAGDAGER</a:t>
            </a:r>
            <a:endParaRPr lang="nb-NO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Uke 34 - 39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400" dirty="0"/>
              <a:t>Uke 34 – </a:t>
            </a:r>
            <a:r>
              <a:rPr lang="nb-NO" sz="2400" dirty="0" smtClean="0"/>
              <a:t>Teatertur  (NORSK</a:t>
            </a:r>
            <a:r>
              <a:rPr lang="nb-NO" sz="2400" dirty="0"/>
              <a:t>)</a:t>
            </a:r>
          </a:p>
          <a:p>
            <a:r>
              <a:rPr lang="nb-NO" sz="2400" dirty="0"/>
              <a:t>Uke 35 – Spydeberg kirke/- prestegård </a:t>
            </a:r>
            <a:r>
              <a:rPr lang="nb-NO" sz="2400" dirty="0" smtClean="0"/>
              <a:t>(KRLE)</a:t>
            </a:r>
            <a:endParaRPr lang="nb-NO" sz="2400" dirty="0"/>
          </a:p>
          <a:p>
            <a:r>
              <a:rPr lang="nb-NO" sz="2400" dirty="0"/>
              <a:t>Uke 36 – Tur til Lysefjell (NATURFAG)</a:t>
            </a:r>
          </a:p>
          <a:p>
            <a:r>
              <a:rPr lang="nb-NO" sz="2400" dirty="0"/>
              <a:t>Uke 37 – Valgvake (nattskole) (SAMFUNNSFAG)</a:t>
            </a:r>
          </a:p>
          <a:p>
            <a:r>
              <a:rPr lang="nb-NO" sz="2400" dirty="0"/>
              <a:t>Uke 38 – Brosjyre om Spydeberg (NORSK)</a:t>
            </a:r>
          </a:p>
          <a:p>
            <a:r>
              <a:rPr lang="nb-NO" sz="2400" dirty="0"/>
              <a:t>Uke 39 – </a:t>
            </a:r>
            <a:r>
              <a:rPr lang="nb-NO" sz="2400" dirty="0" err="1"/>
              <a:t>Tyrving-leker</a:t>
            </a:r>
            <a:r>
              <a:rPr lang="nb-NO" sz="2400" dirty="0"/>
              <a:t> (KRØ)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 må foresatte/elev gjøre?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Valg 1: </a:t>
            </a:r>
            <a:r>
              <a:rPr lang="nb-NO" dirty="0" smtClean="0">
                <a:hlinkClick r:id="rId2"/>
              </a:rPr>
              <a:t>Fremmedspråk</a:t>
            </a:r>
            <a:r>
              <a:rPr lang="nb-NO" dirty="0" smtClean="0"/>
              <a:t> / </a:t>
            </a:r>
            <a:r>
              <a:rPr lang="nb-NO" dirty="0" smtClean="0">
                <a:hlinkClick r:id="rId3"/>
              </a:rPr>
              <a:t>Arbeidslivsfag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Valg 2: Valgfag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800" dirty="0" smtClean="0">
                <a:hlinkClick r:id="rId2"/>
              </a:rPr>
              <a:t>Produksjon av sal og scene</a:t>
            </a:r>
            <a:endParaRPr lang="nb-NO" sz="2800" dirty="0" smtClean="0"/>
          </a:p>
          <a:p>
            <a:r>
              <a:rPr lang="nb-NO" sz="2800" dirty="0" smtClean="0">
                <a:hlinkClick r:id="rId3"/>
              </a:rPr>
              <a:t>Fysisk aktivitet og helse</a:t>
            </a:r>
            <a:endParaRPr lang="nb-NO" sz="2800" dirty="0" smtClean="0"/>
          </a:p>
          <a:p>
            <a:pPr marL="342900" lvl="1" indent="-342900">
              <a:buFontTx/>
              <a:buChar char="•"/>
            </a:pPr>
            <a:r>
              <a:rPr lang="nb-NO" dirty="0" smtClean="0">
                <a:hlinkClick r:id="rId4"/>
              </a:rPr>
              <a:t>Internasjonalt samarbeid</a:t>
            </a:r>
            <a:endParaRPr lang="nb-NO" dirty="0" smtClean="0"/>
          </a:p>
          <a:p>
            <a:r>
              <a:rPr lang="nb-NO" sz="2800" dirty="0" smtClean="0">
                <a:hlinkClick r:id="rId5"/>
              </a:rPr>
              <a:t>Design og redesign</a:t>
            </a:r>
            <a:endParaRPr lang="nb-NO" sz="2800" dirty="0" smtClean="0"/>
          </a:p>
          <a:p>
            <a:r>
              <a:rPr lang="nb-NO" sz="2800" dirty="0" smtClean="0">
                <a:hlinkClick r:id="rId6"/>
              </a:rPr>
              <a:t>Innsats for andre</a:t>
            </a:r>
            <a:endParaRPr lang="nb-NO" sz="2800" dirty="0" smtClean="0"/>
          </a:p>
          <a:p>
            <a:r>
              <a:rPr lang="nb-NO" sz="2800" dirty="0" smtClean="0">
                <a:hlinkClick r:id="rId7"/>
              </a:rPr>
              <a:t>Programmering</a:t>
            </a:r>
            <a:endParaRPr lang="nb-NO" sz="2800" dirty="0" smtClean="0"/>
          </a:p>
          <a:p>
            <a:r>
              <a:rPr lang="nb-NO" sz="2800" dirty="0" smtClean="0">
                <a:hlinkClick r:id="rId8"/>
              </a:rPr>
              <a:t>Trafikk</a:t>
            </a:r>
            <a:endParaRPr lang="nb-NO" sz="2800" dirty="0" smtClean="0"/>
          </a:p>
          <a:p>
            <a:r>
              <a:rPr lang="nb-NO" sz="2800" dirty="0" smtClean="0">
                <a:hlinkClick r:id="rId9"/>
              </a:rPr>
              <a:t>Natur, miljø og friluftsliv</a:t>
            </a:r>
            <a:endParaRPr lang="nb-NO" sz="2800" dirty="0" smtClean="0"/>
          </a:p>
          <a:p>
            <a:pPr marL="457200" lvl="1" indent="0">
              <a:buNone/>
            </a:pPr>
            <a:endParaRPr lang="nb-NO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sz="4000"/>
              <a:t>Hva med min ungdom?</a:t>
            </a:r>
            <a:br>
              <a:rPr lang="nb-NO" sz="4000"/>
            </a:br>
            <a:r>
              <a:rPr lang="nb-NO" sz="4000"/>
              <a:t>Hva kan jeg gjøre?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7652" name="Picture 4" descr="logoforsla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2133600"/>
            <a:ext cx="3959225" cy="3959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 8. trinn skoleåret 2016/2017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Kost</a:t>
            </a:r>
          </a:p>
          <a:p>
            <a:r>
              <a:rPr lang="nb-NO" dirty="0" smtClean="0"/>
              <a:t>Søvn</a:t>
            </a:r>
          </a:p>
          <a:p>
            <a:r>
              <a:rPr lang="nb-NO" dirty="0" smtClean="0"/>
              <a:t>Fysisk aktivitet</a:t>
            </a:r>
          </a:p>
          <a:p>
            <a:r>
              <a:rPr lang="nb-NO" dirty="0" smtClean="0"/>
              <a:t>Språk</a:t>
            </a:r>
          </a:p>
          <a:p>
            <a:r>
              <a:rPr lang="nb-NO" dirty="0" smtClean="0"/>
              <a:t>Nysgjerrighet </a:t>
            </a:r>
          </a:p>
          <a:p>
            <a:r>
              <a:rPr lang="nb-NO" dirty="0" smtClean="0"/>
              <a:t>Betingelsesløs kjærlighet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439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408991" y="-603448"/>
            <a:ext cx="9993430" cy="746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84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408991" y="-603448"/>
            <a:ext cx="9993430" cy="746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7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Klassekontakter?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933056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5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sz="4000"/>
              <a:t>Velkommen</a:t>
            </a:r>
            <a:r>
              <a:rPr lang="en-US" sz="4000"/>
              <a:t> til Spydeberg </a:t>
            </a:r>
            <a:r>
              <a:rPr lang="nb-NO" sz="4000"/>
              <a:t>ungdomsskole</a:t>
            </a:r>
            <a:r>
              <a:rPr lang="en-US" sz="4000"/>
              <a:t>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0724" name="Picture 4" descr="logoforsla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2349500"/>
            <a:ext cx="3959225" cy="3959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908050"/>
            <a:ext cx="7772400" cy="1470025"/>
          </a:xfrm>
        </p:spPr>
        <p:txBody>
          <a:bodyPr/>
          <a:lstStyle/>
          <a:p>
            <a:r>
              <a:rPr lang="en-US"/>
              <a:t>Lov om grunnskolen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27088" y="3141663"/>
            <a:ext cx="7489825" cy="2497137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nn-NO" sz="2800" dirty="0" smtClean="0"/>
              <a:t>Opplæringa i skole.. skal, i samarbeid og forståing med heimen, opne dører mot verda og framtida…</a:t>
            </a:r>
            <a:endParaRPr lang="en-US" sz="2800" dirty="0"/>
          </a:p>
          <a:p>
            <a:pPr algn="l"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Skolens mandat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nb-NO"/>
              <a:t>Det mellommenneskelige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/>
              <a:t>Det faglige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Kunnskapsløftet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Generell</a:t>
            </a:r>
            <a:r>
              <a:rPr lang="en-US" dirty="0"/>
              <a:t> </a:t>
            </a:r>
            <a:r>
              <a:rPr lang="en-US" dirty="0" smtClean="0"/>
              <a:t>del</a:t>
            </a:r>
          </a:p>
          <a:p>
            <a:pPr lvl="2"/>
            <a:r>
              <a:rPr lang="en-US" dirty="0" err="1" smtClean="0"/>
              <a:t>Meningssøkende</a:t>
            </a:r>
            <a:r>
              <a:rPr lang="en-US" dirty="0" smtClean="0"/>
              <a:t>, </a:t>
            </a:r>
            <a:r>
              <a:rPr lang="en-US" dirty="0" err="1" smtClean="0"/>
              <a:t>arbeidende</a:t>
            </a:r>
            <a:r>
              <a:rPr lang="en-US" dirty="0" smtClean="0"/>
              <a:t>, </a:t>
            </a:r>
            <a:r>
              <a:rPr lang="en-US" dirty="0" err="1" smtClean="0"/>
              <a:t>samarbeidende</a:t>
            </a:r>
            <a:r>
              <a:rPr lang="en-US" dirty="0" smtClean="0"/>
              <a:t>, </a:t>
            </a:r>
            <a:r>
              <a:rPr lang="en-US" dirty="0" err="1" smtClean="0"/>
              <a:t>miljøbevisste</a:t>
            </a:r>
            <a:r>
              <a:rPr lang="en-US" dirty="0" smtClean="0"/>
              <a:t>, </a:t>
            </a:r>
            <a:r>
              <a:rPr lang="en-US" dirty="0" err="1" smtClean="0"/>
              <a:t>integrerte</a:t>
            </a:r>
            <a:r>
              <a:rPr lang="en-US" dirty="0" smtClean="0"/>
              <a:t>, </a:t>
            </a:r>
            <a:r>
              <a:rPr lang="en-US" dirty="0" err="1" smtClean="0"/>
              <a:t>skapende</a:t>
            </a:r>
            <a:r>
              <a:rPr lang="en-US" dirty="0" smtClean="0"/>
              <a:t>, </a:t>
            </a:r>
            <a:r>
              <a:rPr lang="en-US" dirty="0" err="1" smtClean="0"/>
              <a:t>allmenndannende</a:t>
            </a:r>
            <a:endParaRPr lang="en-US" dirty="0"/>
          </a:p>
          <a:p>
            <a:r>
              <a:rPr lang="en-US" dirty="0" err="1"/>
              <a:t>Fagdel</a:t>
            </a:r>
            <a:endParaRPr lang="en-US" dirty="0"/>
          </a:p>
          <a:p>
            <a:pPr lvl="2"/>
            <a:r>
              <a:rPr lang="en-US" dirty="0" err="1"/>
              <a:t>Basisferdigheter</a:t>
            </a:r>
            <a:endParaRPr lang="en-US" dirty="0"/>
          </a:p>
          <a:p>
            <a:pPr lvl="3"/>
            <a:r>
              <a:rPr lang="en-US" dirty="0" err="1"/>
              <a:t>Muntlig</a:t>
            </a:r>
            <a:r>
              <a:rPr lang="en-US" dirty="0"/>
              <a:t>, </a:t>
            </a:r>
            <a:r>
              <a:rPr lang="en-US" dirty="0" err="1"/>
              <a:t>skriftlig</a:t>
            </a:r>
            <a:r>
              <a:rPr lang="en-US" dirty="0"/>
              <a:t>,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verktøy</a:t>
            </a:r>
            <a:r>
              <a:rPr lang="en-US" dirty="0"/>
              <a:t>, </a:t>
            </a:r>
            <a:r>
              <a:rPr lang="en-US" dirty="0" err="1"/>
              <a:t>regne</a:t>
            </a:r>
            <a:r>
              <a:rPr lang="en-US" dirty="0"/>
              <a:t>, </a:t>
            </a:r>
            <a:r>
              <a:rPr lang="en-US" dirty="0" err="1"/>
              <a:t>lese</a:t>
            </a:r>
            <a:endParaRPr lang="en-US" dirty="0"/>
          </a:p>
          <a:p>
            <a:pPr lvl="2"/>
            <a:r>
              <a:rPr lang="en-US" dirty="0" err="1"/>
              <a:t>Tilpasset</a:t>
            </a:r>
            <a:r>
              <a:rPr lang="en-US" dirty="0"/>
              <a:t> </a:t>
            </a:r>
            <a:r>
              <a:rPr lang="en-US" dirty="0" err="1"/>
              <a:t>opplæring</a:t>
            </a:r>
            <a:endParaRPr lang="en-US" dirty="0"/>
          </a:p>
          <a:p>
            <a:pPr lvl="2"/>
            <a:r>
              <a:rPr lang="en-US" dirty="0" err="1"/>
              <a:t>Kompetansemål</a:t>
            </a:r>
            <a:endParaRPr lang="en-US" dirty="0"/>
          </a:p>
          <a:p>
            <a:pPr lvl="2"/>
            <a:r>
              <a:rPr lang="en-US" dirty="0" err="1"/>
              <a:t>Læringsplakaten</a:t>
            </a:r>
            <a:endParaRPr lang="en-US" dirty="0"/>
          </a:p>
          <a:p>
            <a:pPr lvl="3"/>
            <a:r>
              <a:rPr lang="en-US" dirty="0" err="1"/>
              <a:t>talenter</a:t>
            </a:r>
            <a:r>
              <a:rPr lang="en-US" dirty="0"/>
              <a:t>, </a:t>
            </a:r>
            <a:r>
              <a:rPr lang="en-US" dirty="0" err="1"/>
              <a:t>stimulere</a:t>
            </a:r>
            <a:r>
              <a:rPr lang="en-US" dirty="0"/>
              <a:t>, </a:t>
            </a:r>
            <a:r>
              <a:rPr lang="en-US" dirty="0" err="1"/>
              <a:t>kritisk</a:t>
            </a:r>
            <a:r>
              <a:rPr lang="en-US" dirty="0"/>
              <a:t>, </a:t>
            </a:r>
            <a:r>
              <a:rPr lang="en-US" dirty="0" err="1"/>
              <a:t>elevmedvirkning</a:t>
            </a:r>
            <a:r>
              <a:rPr lang="en-US" dirty="0"/>
              <a:t>, </a:t>
            </a:r>
            <a:r>
              <a:rPr lang="en-US" dirty="0" err="1"/>
              <a:t>variasjon</a:t>
            </a:r>
            <a:r>
              <a:rPr lang="en-US" dirty="0"/>
              <a:t>, </a:t>
            </a:r>
            <a:r>
              <a:rPr lang="en-US" dirty="0" err="1"/>
              <a:t>tydelige</a:t>
            </a:r>
            <a:r>
              <a:rPr lang="en-US" dirty="0"/>
              <a:t> </a:t>
            </a:r>
            <a:r>
              <a:rPr lang="en-US" dirty="0" err="1"/>
              <a:t>ledere</a:t>
            </a:r>
            <a:r>
              <a:rPr lang="en-US" dirty="0"/>
              <a:t>, </a:t>
            </a:r>
            <a:r>
              <a:rPr lang="en-US" dirty="0" err="1"/>
              <a:t>lokalsamfunnet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logoforsla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2388" y="1449388"/>
            <a:ext cx="3959225" cy="3959225"/>
          </a:xfrm>
          <a:prstGeom prst="rect">
            <a:avLst/>
          </a:prstGeom>
          <a:noFill/>
        </p:spPr>
      </p:pic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Spydeberg ungdomsskole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Generell del - mennesket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Elevundersøkelser</a:t>
            </a:r>
            <a:endParaRPr lang="nb-NO" dirty="0"/>
          </a:p>
          <a:p>
            <a:pPr lvl="1"/>
            <a:r>
              <a:rPr lang="nb-NO" dirty="0"/>
              <a:t>Trivsel</a:t>
            </a:r>
          </a:p>
          <a:p>
            <a:pPr lvl="1"/>
            <a:r>
              <a:rPr lang="nb-NO" dirty="0" smtClean="0"/>
              <a:t>Disiplinære problemer</a:t>
            </a:r>
          </a:p>
          <a:p>
            <a:pPr lvl="1"/>
            <a:r>
              <a:rPr lang="nb-NO" dirty="0" smtClean="0"/>
              <a:t>Mobbing</a:t>
            </a:r>
            <a:endParaRPr lang="nb-NO" dirty="0"/>
          </a:p>
          <a:p>
            <a:pPr lvl="1"/>
            <a:r>
              <a:rPr lang="nb-NO" dirty="0"/>
              <a:t>Ensomhet?</a:t>
            </a:r>
          </a:p>
          <a:p>
            <a:pPr marL="457200" lvl="1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/>
              <a:t>Hva gjør vi</a:t>
            </a:r>
            <a:r>
              <a:rPr lang="nb-NO" dirty="0" smtClean="0"/>
              <a:t>?</a:t>
            </a:r>
            <a:endParaRPr lang="nb-NO" dirty="0"/>
          </a:p>
          <a:p>
            <a:pPr lvl="1"/>
            <a:r>
              <a:rPr lang="nb-NO" sz="1800" dirty="0" smtClean="0"/>
              <a:t>Kontaktlærer</a:t>
            </a:r>
          </a:p>
          <a:p>
            <a:pPr lvl="1"/>
            <a:r>
              <a:rPr lang="nb-NO" sz="1800" dirty="0" smtClean="0"/>
              <a:t>Mitt valg</a:t>
            </a:r>
            <a:endParaRPr lang="nb-NO" sz="1800" dirty="0"/>
          </a:p>
          <a:p>
            <a:pPr lvl="1"/>
            <a:r>
              <a:rPr lang="nb-NO" sz="1800" dirty="0" smtClean="0"/>
              <a:t>Sosiallærer</a:t>
            </a:r>
          </a:p>
          <a:p>
            <a:pPr lvl="1"/>
            <a:r>
              <a:rPr lang="nb-NO" sz="1800" dirty="0" smtClean="0"/>
              <a:t>Elevråd</a:t>
            </a:r>
            <a:r>
              <a:rPr lang="nb-NO" sz="1800" dirty="0"/>
              <a:t>, </a:t>
            </a:r>
            <a:endParaRPr lang="nb-NO" sz="1800" dirty="0" smtClean="0"/>
          </a:p>
          <a:p>
            <a:pPr lvl="1"/>
            <a:r>
              <a:rPr lang="nb-NO" sz="1800" dirty="0" smtClean="0"/>
              <a:t>Skolemiljødager</a:t>
            </a:r>
          </a:p>
          <a:p>
            <a:pPr lvl="1"/>
            <a:r>
              <a:rPr lang="nb-NO" sz="1800" dirty="0" smtClean="0"/>
              <a:t>VISA</a:t>
            </a:r>
            <a:r>
              <a:rPr lang="nb-NO" sz="1800" dirty="0"/>
              <a:t>, </a:t>
            </a:r>
            <a:endParaRPr lang="nb-NO" sz="1800" dirty="0" smtClean="0"/>
          </a:p>
          <a:p>
            <a:pPr lvl="1"/>
            <a:r>
              <a:rPr lang="nb-NO" sz="1800" dirty="0" smtClean="0"/>
              <a:t>Omsorg i skolen</a:t>
            </a:r>
            <a:endParaRPr lang="nb-NO" sz="1800" dirty="0"/>
          </a:p>
          <a:p>
            <a:pPr lvl="1"/>
            <a:r>
              <a:rPr lang="nb-NO" sz="1800" dirty="0" smtClean="0"/>
              <a:t>Samtaleterapeut</a:t>
            </a:r>
          </a:p>
          <a:p>
            <a:pPr lvl="1"/>
            <a:r>
              <a:rPr lang="nb-NO" sz="1800" dirty="0" smtClean="0"/>
              <a:t>Helsesøster</a:t>
            </a:r>
          </a:p>
          <a:p>
            <a:pPr lvl="1"/>
            <a:r>
              <a:rPr lang="nb-NO" sz="1800" dirty="0" smtClean="0"/>
              <a:t>PPT </a:t>
            </a:r>
          </a:p>
          <a:p>
            <a:pPr lvl="1"/>
            <a:r>
              <a:rPr lang="nb-NO" sz="1800" dirty="0" smtClean="0"/>
              <a:t>SLT</a:t>
            </a:r>
          </a:p>
          <a:p>
            <a:pPr lvl="1"/>
            <a:r>
              <a:rPr lang="nb-NO" sz="1800" dirty="0" smtClean="0"/>
              <a:t>Politi</a:t>
            </a:r>
          </a:p>
          <a:p>
            <a:pPr lvl="1"/>
            <a:r>
              <a:rPr lang="nb-NO" sz="1800" dirty="0" smtClean="0"/>
              <a:t>Barnevern</a:t>
            </a:r>
          </a:p>
          <a:p>
            <a:pPr lvl="1"/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849313"/>
            <a:ext cx="7599363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2071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844550"/>
            <a:ext cx="7608887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812268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 utforming">
  <a:themeElements>
    <a:clrScheme name="Standard utfor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 utform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2307</TotalTime>
  <Words>294</Words>
  <Application>Microsoft Office PowerPoint</Application>
  <PresentationFormat>Skjermfremvisning (4:3)</PresentationFormat>
  <Paragraphs>91</Paragraphs>
  <Slides>21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2" baseType="lpstr">
      <vt:lpstr>Standard utforming</vt:lpstr>
      <vt:lpstr>Velkommen til Spydeberg ungdomsskole </vt:lpstr>
      <vt:lpstr>PowerPoint-presentasjon</vt:lpstr>
      <vt:lpstr>Lov om grunnskolen</vt:lpstr>
      <vt:lpstr>Skolens mandat</vt:lpstr>
      <vt:lpstr>Kunnskapsløftet</vt:lpstr>
      <vt:lpstr>Spydeberg ungdomsskole</vt:lpstr>
      <vt:lpstr>Generell del - mennesket</vt:lpstr>
      <vt:lpstr>PowerPoint-presentasjon</vt:lpstr>
      <vt:lpstr>PowerPoint-presentasjon</vt:lpstr>
      <vt:lpstr>Fagdel</vt:lpstr>
      <vt:lpstr>Hva får en ungdom til å jobbe med skolearbeid?</vt:lpstr>
      <vt:lpstr>TIMEPLAN / FAGDAGER</vt:lpstr>
      <vt:lpstr>Uke 34 - 39</vt:lpstr>
      <vt:lpstr>Hva  må foresatte/elev gjøre?</vt:lpstr>
      <vt:lpstr>Valg 1: Fremmedspråk / Arbeidslivsfag</vt:lpstr>
      <vt:lpstr>Valg 2: Valgfag</vt:lpstr>
      <vt:lpstr>Hva med min ungdom? Hva kan jeg gjøre?</vt:lpstr>
      <vt:lpstr> 8. trinn skoleåret 2016/2017</vt:lpstr>
      <vt:lpstr>PowerPoint-presentasjon</vt:lpstr>
      <vt:lpstr>Klassekontakter?</vt:lpstr>
      <vt:lpstr>Velkommen til Spydeberg ungdomsskole </vt:lpstr>
    </vt:vector>
  </TitlesOfParts>
  <Company>Spydeberg Kommune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Spydeberg ungdomsskole</dc:title>
  <dc:creator>Magne Tronstad</dc:creator>
  <cp:lastModifiedBy>Lene Grøstad</cp:lastModifiedBy>
  <cp:revision>25</cp:revision>
  <dcterms:created xsi:type="dcterms:W3CDTF">2006-06-07T07:27:42Z</dcterms:created>
  <dcterms:modified xsi:type="dcterms:W3CDTF">2016-06-06T07:20:22Z</dcterms:modified>
</cp:coreProperties>
</file>